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6840760" cy="2232248"/>
          </a:xfrm>
        </p:spPr>
        <p:txBody>
          <a:bodyPr>
            <a:normAutofit/>
          </a:bodyPr>
          <a:lstStyle>
            <a:lvl1pPr>
              <a:defRPr sz="66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840760" cy="108012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Users\User\Desktop\9 мая\0_5b433_c335cce6_L.png"/>
          <p:cNvPicPr>
            <a:picLocks noChangeAspect="1" noChangeArrowheads="1"/>
          </p:cNvPicPr>
          <p:nvPr/>
        </p:nvPicPr>
        <p:blipFill>
          <a:blip r:embed="rId3" cstate="print"/>
          <a:srcRect l="24296" r="33368"/>
          <a:stretch>
            <a:fillRect/>
          </a:stretch>
        </p:blipFill>
        <p:spPr bwMode="auto">
          <a:xfrm flipH="1">
            <a:off x="7740352" y="0"/>
            <a:ext cx="1259632" cy="56612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C:\Users\User\Desktop\9 мая\0_5b4ac_17c66fec_L.png"/>
          <p:cNvPicPr>
            <a:picLocks noChangeAspect="1" noChangeArrowheads="1"/>
          </p:cNvPicPr>
          <p:nvPr/>
        </p:nvPicPr>
        <p:blipFill>
          <a:blip r:embed="rId4" cstate="print"/>
          <a:srcRect t="23866" r="19362" b="20457"/>
          <a:stretch>
            <a:fillRect/>
          </a:stretch>
        </p:blipFill>
        <p:spPr bwMode="auto">
          <a:xfrm>
            <a:off x="1115616" y="4581128"/>
            <a:ext cx="3303431" cy="22768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:\Users\User\Desktop\9 мая\86964062_0_5b4bd_f5fca2f6_XL.jpg"/>
          <p:cNvPicPr>
            <a:picLocks noChangeAspect="1" noChangeArrowheads="1"/>
          </p:cNvPicPr>
          <p:nvPr/>
        </p:nvPicPr>
        <p:blipFill>
          <a:blip r:embed="rId5" cstate="print"/>
          <a:srcRect l="14818" t="11896" r="10773" b="33234"/>
          <a:stretch>
            <a:fillRect/>
          </a:stretch>
        </p:blipFill>
        <p:spPr bwMode="auto">
          <a:xfrm>
            <a:off x="4788024" y="4509120"/>
            <a:ext cx="4355976" cy="21191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5497487"/>
            <a:ext cx="2123728" cy="1360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Users\User\Desktop\9 мая\0_5b4e0_30c53e37_XXL.png"/>
          <p:cNvPicPr>
            <a:picLocks noChangeAspect="1" noChangeArrowheads="1"/>
          </p:cNvPicPr>
          <p:nvPr/>
        </p:nvPicPr>
        <p:blipFill>
          <a:blip r:embed="rId3" cstate="print"/>
          <a:srcRect l="6155" t="8965" r="3722" b="18624"/>
          <a:stretch>
            <a:fillRect/>
          </a:stretch>
        </p:blipFill>
        <p:spPr bwMode="auto">
          <a:xfrm>
            <a:off x="2195736" y="6237312"/>
            <a:ext cx="6696744" cy="620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8780" y="188640"/>
            <a:ext cx="1034664" cy="10801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5497487"/>
            <a:ext cx="2123728" cy="1360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Users\User\Desktop\9 мая\0_5b4e0_30c53e37_XXL.png"/>
          <p:cNvPicPr>
            <a:picLocks noChangeAspect="1" noChangeArrowheads="1"/>
          </p:cNvPicPr>
          <p:nvPr/>
        </p:nvPicPr>
        <p:blipFill>
          <a:blip r:embed="rId3" cstate="print"/>
          <a:srcRect l="6155" t="8965" r="3722" b="18624"/>
          <a:stretch>
            <a:fillRect/>
          </a:stretch>
        </p:blipFill>
        <p:spPr bwMode="auto">
          <a:xfrm>
            <a:off x="2195736" y="6237312"/>
            <a:ext cx="6696744" cy="620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10142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128792" cy="1143000"/>
          </a:xfrm>
          <a:solidFill>
            <a:srgbClr val="FF9966">
              <a:alpha val="24000"/>
            </a:srgbClr>
          </a:solidFill>
        </p:spPr>
        <p:txBody>
          <a:bodyPr>
            <a:normAutofit/>
          </a:bodyPr>
          <a:lstStyle>
            <a:lvl1pPr>
              <a:defRPr sz="6000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5" name="Picture 3" descr="C:\Users\User\Desktop\9 мая\0_5b4e5_eae1dca4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093296"/>
            <a:ext cx="6264696" cy="6164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6" name="Picture 4" descr="C:\Users\User\Desktop\9 мая\0_5b4e4_c960b2e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8841" flipH="1">
            <a:off x="496069" y="4679592"/>
            <a:ext cx="1681072" cy="22256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7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2869" y="188640"/>
            <a:ext cx="1310575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772400" cy="1362075"/>
          </a:xfrm>
        </p:spPr>
        <p:txBody>
          <a:bodyPr anchor="t">
            <a:normAutofit/>
          </a:bodyPr>
          <a:lstStyle>
            <a:lvl1pPr algn="l">
              <a:defRPr sz="4800" b="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40200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C:\Users\User\Desktop\9 мая\0_5b4ac_17c66fec_L.png"/>
          <p:cNvPicPr>
            <a:picLocks noChangeAspect="1" noChangeArrowheads="1"/>
          </p:cNvPicPr>
          <p:nvPr/>
        </p:nvPicPr>
        <p:blipFill>
          <a:blip r:embed="rId3" cstate="print"/>
          <a:srcRect t="23866" r="19362" b="20457"/>
          <a:stretch>
            <a:fillRect/>
          </a:stretch>
        </p:blipFill>
        <p:spPr bwMode="auto">
          <a:xfrm>
            <a:off x="3347864" y="4928546"/>
            <a:ext cx="2799375" cy="19294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C:\Users\User\Desktop\9 мая\0_5b4e4_c960b2e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157192"/>
            <a:ext cx="2336355" cy="14622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2" descr="C:\Users\User\Desktop\9 мая\0_5b4e4_c960b2e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5157192"/>
            <a:ext cx="2592288" cy="14622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1" name="Picture 3" descr="C:\Users\User\Desktop\9 мая\0_5b4e5_eae1dca4_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96536" cy="11795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692696"/>
            <a:ext cx="1310575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5497487"/>
            <a:ext cx="2123728" cy="1360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8" name="Picture 2" descr="C:\Users\User\Desktop\9 мая\0_5b4e0_30c53e37_XXL.png"/>
          <p:cNvPicPr>
            <a:picLocks noChangeAspect="1" noChangeArrowheads="1"/>
          </p:cNvPicPr>
          <p:nvPr/>
        </p:nvPicPr>
        <p:blipFill>
          <a:blip r:embed="rId3" cstate="print"/>
          <a:srcRect l="6155" t="8965" r="3722" b="18624"/>
          <a:stretch>
            <a:fillRect/>
          </a:stretch>
        </p:blipFill>
        <p:spPr bwMode="auto">
          <a:xfrm>
            <a:off x="2195736" y="6237312"/>
            <a:ext cx="6696744" cy="620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2869" y="188640"/>
            <a:ext cx="1310575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C:\Users\User\Desktop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5497487"/>
            <a:ext cx="2123728" cy="1360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2" descr="C:\Users\User\Desktop\9 мая\0_5b4e0_30c53e37_XXL.png"/>
          <p:cNvPicPr>
            <a:picLocks noChangeAspect="1" noChangeArrowheads="1"/>
          </p:cNvPicPr>
          <p:nvPr/>
        </p:nvPicPr>
        <p:blipFill>
          <a:blip r:embed="rId3" cstate="print"/>
          <a:srcRect l="6155" t="8965" r="3722" b="18624"/>
          <a:stretch>
            <a:fillRect/>
          </a:stretch>
        </p:blipFill>
        <p:spPr bwMode="auto">
          <a:xfrm>
            <a:off x="2195736" y="6237312"/>
            <a:ext cx="6696744" cy="620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2869" y="188640"/>
            <a:ext cx="1310575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8511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Users\User\Desktop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5497487"/>
            <a:ext cx="2123728" cy="1360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 descr="C:\Users\User\Desktop\9 мая\0_5b4e0_30c53e37_XXL.png"/>
          <p:cNvPicPr>
            <a:picLocks noChangeAspect="1" noChangeArrowheads="1"/>
          </p:cNvPicPr>
          <p:nvPr/>
        </p:nvPicPr>
        <p:blipFill>
          <a:blip r:embed="rId3" cstate="print"/>
          <a:srcRect l="6155" t="8965" r="3722" b="18624"/>
          <a:stretch>
            <a:fillRect/>
          </a:stretch>
        </p:blipFill>
        <p:spPr bwMode="auto">
          <a:xfrm>
            <a:off x="2195736" y="6237312"/>
            <a:ext cx="6696744" cy="620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2869" y="188640"/>
            <a:ext cx="1310575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Users\User\Desktop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5497487"/>
            <a:ext cx="2123728" cy="1360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 descr="C:\Users\User\Desktop\9 мая\0_5b4e0_30c53e37_XXL.png"/>
          <p:cNvPicPr>
            <a:picLocks noChangeAspect="1" noChangeArrowheads="1"/>
          </p:cNvPicPr>
          <p:nvPr/>
        </p:nvPicPr>
        <p:blipFill>
          <a:blip r:embed="rId3" cstate="print"/>
          <a:srcRect l="6155" t="8965" r="3722" b="18624"/>
          <a:stretch>
            <a:fillRect/>
          </a:stretch>
        </p:blipFill>
        <p:spPr bwMode="auto">
          <a:xfrm>
            <a:off x="2195736" y="6237312"/>
            <a:ext cx="6696744" cy="620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3269" y="188640"/>
            <a:ext cx="1103642" cy="1152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5497487"/>
            <a:ext cx="2123728" cy="1360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C:\Users\User\Desktop\9 мая\0_5b4e0_30c53e37_XXL.png"/>
          <p:cNvPicPr>
            <a:picLocks noChangeAspect="1" noChangeArrowheads="1"/>
          </p:cNvPicPr>
          <p:nvPr/>
        </p:nvPicPr>
        <p:blipFill>
          <a:blip r:embed="rId3" cstate="print"/>
          <a:srcRect l="6155" t="8965" r="3722" b="18624"/>
          <a:stretch>
            <a:fillRect/>
          </a:stretch>
        </p:blipFill>
        <p:spPr bwMode="auto">
          <a:xfrm>
            <a:off x="2195736" y="6237312"/>
            <a:ext cx="6696744" cy="620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875060" cy="9135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5497487"/>
            <a:ext cx="2123728" cy="1360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C:\Users\User\Desktop\9 мая\0_5b4e0_30c53e37_XXL.png"/>
          <p:cNvPicPr>
            <a:picLocks noChangeAspect="1" noChangeArrowheads="1"/>
          </p:cNvPicPr>
          <p:nvPr/>
        </p:nvPicPr>
        <p:blipFill>
          <a:blip r:embed="rId3" cstate="print"/>
          <a:srcRect l="6155" t="8965" r="3722" b="18624"/>
          <a:stretch>
            <a:fillRect/>
          </a:stretch>
        </p:blipFill>
        <p:spPr bwMode="auto">
          <a:xfrm>
            <a:off x="2195736" y="6237312"/>
            <a:ext cx="6696744" cy="620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5" descr="C:\Users\User\Desktop\9 мая\0_5b4d9_ab9089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4690" y="188640"/>
            <a:ext cx="758754" cy="7920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9966">
              <a:alpha val="39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A30C-9466-4FE1-9810-00E8142685B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9C32B-AE2A-4841-9737-BB021753B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rgbClr val="46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27 февраля во Дворце Культуры  прошел праздник посвященный 70 летия победы в Великой Отечественной войне. 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" y="3429000"/>
            <a:ext cx="3840426" cy="28803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6" name="Picture 2" descr="C:\Users\Бог\Desktop\DSCN0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007963" cy="300678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94" y="3429000"/>
            <a:ext cx="3936437" cy="295232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</Template>
  <TotalTime>16</TotalTime>
  <Words>16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9 мая</vt:lpstr>
      <vt:lpstr>27 февраля во Дворце Культуры  прошел праздник посвященный 70 летия победы в Великой Отечественной войне.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Бог</cp:lastModifiedBy>
  <cp:revision>4</cp:revision>
  <dcterms:created xsi:type="dcterms:W3CDTF">2014-03-31T18:12:43Z</dcterms:created>
  <dcterms:modified xsi:type="dcterms:W3CDTF">2015-03-02T19:16:58Z</dcterms:modified>
</cp:coreProperties>
</file>