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9791E-EBDD-468D-8A70-788AC6398272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3C5FD-76E7-4185-8EED-3A43A6A7E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00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t="-24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0_67de4_4b1f99b5_X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84430" cy="3645024"/>
          </a:xfrm>
          <a:prstGeom prst="rect">
            <a:avLst/>
          </a:prstGeom>
        </p:spPr>
      </p:pic>
      <p:pic>
        <p:nvPicPr>
          <p:cNvPr id="8" name="Рисунок 7" descr="0_938ac_db164483_XS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475912" y="4365104"/>
            <a:ext cx="2668088" cy="22678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534291">
            <a:off x="2486902" y="1529653"/>
            <a:ext cx="4095309" cy="206132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F0A9-E750-4475-B464-228D58C8EF70}" type="datetime1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1598-62CC-4210-8FC8-083E2D94B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73FE-88D6-4669-AC9E-A24FC3F0D94D}" type="datetime1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1598-62CC-4210-8FC8-083E2D94B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9015-4896-4178-9681-413312325AA4}" type="datetime1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1598-62CC-4210-8FC8-083E2D94B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alphaModFix amt="39000"/>
            <a:lum/>
          </a:blip>
          <a:srcRect/>
          <a:stretch>
            <a:fillRect t="-9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0_67de4_4b1f99b5_X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-1" y="0"/>
            <a:ext cx="3174925" cy="31409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920C-54AB-437C-9093-F316E866F6EF}" type="datetime1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1598-62CC-4210-8FC8-083E2D94B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B4A5-4618-45B5-B2FA-7F38E7911A00}" type="datetime1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1598-62CC-4210-8FC8-083E2D94B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4B2D-1E10-46DB-AA46-4CE205331523}" type="datetime1">
              <a:rPr lang="ru-RU" smtClean="0"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1598-62CC-4210-8FC8-083E2D94B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6A84A-B19B-4FD0-A9E5-428EB1FF38B9}" type="datetime1">
              <a:rPr lang="ru-RU" smtClean="0"/>
              <a:t>19.11.2014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1598-62CC-4210-8FC8-083E2D94B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C997-3F22-4C01-94C8-5C0BA71A7E0D}" type="datetime1">
              <a:rPr lang="ru-RU" smtClean="0"/>
              <a:t>19.11.2014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1598-62CC-4210-8FC8-083E2D94B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F50F-3284-4DD9-B24F-067D3DB485EC}" type="datetime1">
              <a:rPr lang="ru-RU" smtClean="0"/>
              <a:t>19.11.2014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1598-62CC-4210-8FC8-083E2D94B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3B79-2AD5-4379-9A18-836443653626}" type="datetime1">
              <a:rPr lang="ru-RU" smtClean="0"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1598-62CC-4210-8FC8-083E2D94B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801C-3F3D-4D4F-AAC9-08656607A5CD}" type="datetime1">
              <a:rPr lang="ru-RU" smtClean="0"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1598-62CC-4210-8FC8-083E2D94B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F65A8-F75E-4CEC-BC5A-F1096D732E4E}" type="datetime1">
              <a:rPr lang="ru-RU" smtClean="0"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Белозёрова Татьяна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11598-62CC-4210-8FC8-083E2D94B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534291">
            <a:off x="2618627" y="1069246"/>
            <a:ext cx="4095309" cy="206132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llegretto Script Two" panose="03000607070000090002" pitchFamily="66" charset="-52"/>
              </a:rPr>
              <a:t>Педагогический семинар</a:t>
            </a:r>
            <a:endParaRPr lang="ru-RU" sz="5400" b="1" dirty="0">
              <a:solidFill>
                <a:srgbClr val="FF0000"/>
              </a:solidFill>
              <a:latin typeface="Allegretto Script Two" panose="03000607070000090002" pitchFamily="66" charset="-52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</a:t>
            </a:r>
            <a:endParaRPr lang="ru-RU"/>
          </a:p>
        </p:txBody>
      </p:sp>
      <p:pic>
        <p:nvPicPr>
          <p:cNvPr id="1027" name="Picture 3" descr="C:\Users\Бог\Desktop\НА САЙТ НОЯБРЬ 17.11\ПЕДАГОГИЧЕСКИЙ СЕМИНАР\DSCN04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8504">
            <a:off x="3173788" y="3360660"/>
            <a:ext cx="3744415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Бог\Desktop\НА САЙТ НОЯБРЬ 17.11\ПЕДАГОГИЧЕСКИЙ СЕМИНАР\DSCN04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39351">
            <a:off x="-129198" y="2270988"/>
            <a:ext cx="4038254" cy="3028691"/>
          </a:xfrm>
          <a:prstGeom prst="rect">
            <a:avLst/>
          </a:prstGeom>
          <a:ln>
            <a:noFill/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b439f6533a73e4b99b7f9227a225431aef4b81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Педагогический семинар</vt:lpstr>
    </vt:vector>
  </TitlesOfParts>
  <Company>WolfishLair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Белозёрова</dc:creator>
  <cp:lastModifiedBy>Бог</cp:lastModifiedBy>
  <cp:revision>6</cp:revision>
  <dcterms:created xsi:type="dcterms:W3CDTF">2012-07-03T13:33:47Z</dcterms:created>
  <dcterms:modified xsi:type="dcterms:W3CDTF">2014-11-19T19:58:38Z</dcterms:modified>
</cp:coreProperties>
</file>