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7" r:id="rId6"/>
    <p:sldId id="265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4660"/>
  </p:normalViewPr>
  <p:slideViewPr>
    <p:cSldViewPr>
      <p:cViewPr>
        <p:scale>
          <a:sx n="100" d="100"/>
          <a:sy n="100" d="100"/>
        </p:scale>
        <p:origin x="-859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2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699AD-DACF-4C8C-A69C-0002CEEBB81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B1754-A029-42D3-838C-B8975E19C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2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ru.viptalisman.com/flash/templates/graduate_album/album2/852_smal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2" descr="http://img-fotki.yandex.ru/get/6442/102699435.87c/0_a1b45_d5dec2a3_L.p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75511">
            <a:off x="982315" y="3279275"/>
            <a:ext cx="1804122" cy="1656184"/>
          </a:xfrm>
          <a:prstGeom prst="rect">
            <a:avLst/>
          </a:prstGeom>
          <a:noFill/>
        </p:spPr>
      </p:pic>
      <p:pic>
        <p:nvPicPr>
          <p:cNvPr id="12" name="Picture 2" descr="http://forumsmile.ru/u/2/f/d/2fd432955c982f0b9b333d8123e9b07f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6084168" y="4725144"/>
            <a:ext cx="2023715" cy="1168773"/>
          </a:xfrm>
          <a:prstGeom prst="rect">
            <a:avLst/>
          </a:prstGeom>
          <a:noFill/>
        </p:spPr>
      </p:pic>
      <p:pic>
        <p:nvPicPr>
          <p:cNvPr id="8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4364050">
            <a:off x="5794321" y="608381"/>
            <a:ext cx="3017913" cy="188840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071538" y="1000108"/>
            <a:ext cx="678661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ru-RU" sz="1100" b="1" i="1" dirty="0" smtClean="0">
              <a:latin typeface="Bookman Old Style" pitchFamily="18" charset="0"/>
              <a:ea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ru-RU" sz="1100" b="1" i="1" dirty="0" smtClean="0">
              <a:latin typeface="Bookman Old Style" pitchFamily="18" charset="0"/>
              <a:ea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atin typeface="Bookman Old Style" pitchFamily="18" charset="0"/>
                <a:ea typeface="Times New Roman" pitchFamily="18" charset="0"/>
              </a:rPr>
              <a:t>Программа мероприятий МБДОУ №25 « Мишутка», посвященная празднованию 70 годовщины Победы советского народа в Великой Отечественной войне 1941-1945 г.г.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ru-RU" sz="1100" b="1" i="1" dirty="0" smtClean="0">
              <a:latin typeface="Bookman Old Style" pitchFamily="18" charset="0"/>
              <a:ea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i="1" dirty="0" smtClean="0">
                <a:latin typeface="Bookman Old Style" pitchFamily="18" charset="0"/>
                <a:ea typeface="Times New Roman" pitchFamily="18" charset="0"/>
              </a:rPr>
              <a:t>Над страною звучит набат </a:t>
            </a:r>
            <a:endParaRPr lang="ru-RU" sz="1100" b="1" i="1" dirty="0" smtClean="0">
              <a:latin typeface="Bookman Old Style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b="1" i="1" dirty="0" smtClean="0">
                <a:latin typeface="Bookman Old Style" pitchFamily="18" charset="0"/>
                <a:ea typeface="Times New Roman" pitchFamily="18" charset="0"/>
              </a:rPr>
              <a:t>Оглянись сквозь года назад </a:t>
            </a:r>
            <a:endParaRPr lang="ru-RU" sz="1100" b="1" i="1" dirty="0" smtClean="0">
              <a:latin typeface="Bookman Old Style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b="1" i="1" dirty="0" smtClean="0">
                <a:latin typeface="Bookman Old Style" pitchFamily="18" charset="0"/>
                <a:ea typeface="Times New Roman" pitchFamily="18" charset="0"/>
              </a:rPr>
              <a:t>Сорок первый… Горящие хаты </a:t>
            </a:r>
            <a:endParaRPr lang="ru-RU" sz="1100" b="1" i="1" dirty="0" smtClean="0">
              <a:latin typeface="Bookman Old Style" pitchFamily="18" charset="0"/>
            </a:endParaRPr>
          </a:p>
          <a:p>
            <a:pPr algn="r"/>
            <a:r>
              <a:rPr lang="ru-RU" sz="1100" b="1" i="1" dirty="0" smtClean="0">
                <a:latin typeface="Bookman Old Style" pitchFamily="18" charset="0"/>
                <a:ea typeface="Times New Roman" pitchFamily="18" charset="0"/>
              </a:rPr>
              <a:t>В бой на смерть шли тогда солдаты</a:t>
            </a:r>
          </a:p>
          <a:p>
            <a:pPr algn="r"/>
            <a:r>
              <a:rPr lang="ru-RU" sz="1100" b="1" i="1" dirty="0" smtClean="0">
                <a:latin typeface="Bookman Old Style" pitchFamily="18" charset="0"/>
              </a:rPr>
              <a:t>Сорок пятый… Победные марши. </a:t>
            </a:r>
          </a:p>
          <a:p>
            <a:pPr algn="r"/>
            <a:r>
              <a:rPr lang="ru-RU" sz="1100" b="1" i="1" dirty="0" smtClean="0">
                <a:latin typeface="Bookman Old Style" pitchFamily="18" charset="0"/>
              </a:rPr>
              <a:t>Те ребята ведь были чуть старше нас </a:t>
            </a:r>
          </a:p>
          <a:p>
            <a:pPr algn="r"/>
            <a:r>
              <a:rPr lang="ru-RU" sz="1100" b="1" i="1" dirty="0" smtClean="0">
                <a:latin typeface="Bookman Old Style" pitchFamily="18" charset="0"/>
              </a:rPr>
              <a:t>Позабыть не имеем мы права </a:t>
            </a:r>
          </a:p>
          <a:p>
            <a:pPr algn="r"/>
            <a:r>
              <a:rPr lang="ru-RU" sz="1100" b="1" i="1" dirty="0" smtClean="0">
                <a:latin typeface="Bookman Old Style" pitchFamily="18" charset="0"/>
              </a:rPr>
              <a:t>Те года, что овеяла слава </a:t>
            </a:r>
          </a:p>
          <a:p>
            <a:pPr algn="r"/>
            <a:r>
              <a:rPr lang="ru-RU" sz="1100" b="1" i="1" dirty="0" smtClean="0">
                <a:latin typeface="Bookman Old Style" pitchFamily="18" charset="0"/>
              </a:rPr>
              <a:t>И своим мы расскажем детям </a:t>
            </a:r>
          </a:p>
          <a:p>
            <a:pPr algn="r"/>
            <a:r>
              <a:rPr lang="ru-RU" sz="1100" b="1" i="1" dirty="0" smtClean="0">
                <a:latin typeface="Bookman Old Style" pitchFamily="18" charset="0"/>
              </a:rPr>
              <a:t>Как народ наш врагу ответил </a:t>
            </a:r>
          </a:p>
          <a:p>
            <a:pPr algn="r"/>
            <a:r>
              <a:rPr lang="ru-RU" sz="1100" b="1" i="1" dirty="0" smtClean="0">
                <a:latin typeface="Bookman Old Style" pitchFamily="18" charset="0"/>
              </a:rPr>
              <a:t>Как  прошел сквозь огонь, сквозь беды </a:t>
            </a:r>
          </a:p>
          <a:p>
            <a:pPr algn="r"/>
            <a:r>
              <a:rPr lang="ru-RU" sz="1100" b="1" i="1" dirty="0" smtClean="0">
                <a:latin typeface="Bookman Old Style" pitchFamily="18" charset="0"/>
              </a:rPr>
              <a:t>Мы – наследники той Победы.</a:t>
            </a:r>
          </a:p>
        </p:txBody>
      </p:sp>
    </p:spTree>
  </p:cSld>
  <p:clrMapOvr>
    <a:masterClrMapping/>
  </p:clrMapOvr>
  <p:transition advClick="0" advTm="12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Picture 2" descr="http://img-fotki.yandex.ru/get/6442/102699435.87c/0_a1b45_d5dec2a3_L.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75511">
            <a:off x="164871" y="4640965"/>
            <a:ext cx="1804122" cy="1656184"/>
          </a:xfrm>
          <a:prstGeom prst="rect">
            <a:avLst/>
          </a:prstGeom>
          <a:noFill/>
        </p:spPr>
      </p:pic>
      <p:pic>
        <p:nvPicPr>
          <p:cNvPr id="12" name="Picture 2" descr="http://forumsmile.ru/u/2/f/d/2fd432955c982f0b9b333d8123e9b07f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6436061" y="4509120"/>
            <a:ext cx="2339752" cy="1351297"/>
          </a:xfrm>
          <a:prstGeom prst="rect">
            <a:avLst/>
          </a:prstGeom>
          <a:noFill/>
        </p:spPr>
      </p:pic>
      <p:pic>
        <p:nvPicPr>
          <p:cNvPr id="13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 rot="7829922">
            <a:off x="8182988" y="356803"/>
            <a:ext cx="1318902" cy="825278"/>
          </a:xfrm>
          <a:prstGeom prst="rect">
            <a:avLst/>
          </a:prstGeom>
          <a:noFill/>
        </p:spPr>
      </p:pic>
      <p:pic>
        <p:nvPicPr>
          <p:cNvPr id="14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202192">
            <a:off x="7715518" y="56330"/>
            <a:ext cx="1318902" cy="82527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67744" y="468598"/>
            <a:ext cx="5500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Bookman Old Style" pitchFamily="18" charset="0"/>
                <a:ea typeface="Times New Roman" pitchFamily="18" charset="0"/>
              </a:rPr>
              <a:t>Цели и задачи:</a:t>
            </a:r>
            <a:r>
              <a:rPr lang="ru-RU" sz="2800" dirty="0" smtClean="0">
                <a:latin typeface="Arial" pitchFamily="34" charset="0"/>
                <a:ea typeface="Times New Roman" pitchFamily="18" charset="0"/>
              </a:rPr>
              <a:t> </a:t>
            </a:r>
            <a:br>
              <a:rPr lang="ru-RU" sz="2800" dirty="0" smtClean="0">
                <a:latin typeface="Arial" pitchFamily="34" charset="0"/>
                <a:ea typeface="Times New Roman" pitchFamily="18" charset="0"/>
              </a:rPr>
            </a:b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500174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  <a:ea typeface="Times New Roman" pitchFamily="18" charset="0"/>
              </a:rPr>
              <a:t> Воспитывать патриотизм, гордость за свою Родину и    преклонение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  <a:ea typeface="Times New Roman" pitchFamily="18" charset="0"/>
              </a:rPr>
              <a:t>перед подвигом; глубокое уважение к ветеранам.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428869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lang="ru-RU" dirty="0" smtClean="0">
                <a:latin typeface="Bookman Old Style" pitchFamily="18" charset="0"/>
                <a:ea typeface="Times New Roman" pitchFamily="18" charset="0"/>
              </a:rPr>
              <a:t>Учить свято помнить мужество, самоотверженность и героизм, как</a:t>
            </a:r>
            <a:endParaRPr lang="ru-RU" dirty="0" smtClean="0">
              <a:latin typeface="Bookman Old Style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Bookman Old Style" pitchFamily="18" charset="0"/>
                <a:ea typeface="Times New Roman" pitchFamily="18" charset="0"/>
              </a:rPr>
              <a:t>     фронтовиков, так и работников </a:t>
            </a:r>
            <a:r>
              <a:rPr lang="ru-RU" dirty="0" smtClean="0">
                <a:latin typeface="Bookman Old Style" pitchFamily="18" charset="0"/>
                <a:ea typeface="Times New Roman" pitchFamily="18" charset="0"/>
              </a:rPr>
              <a:t>тыла.</a:t>
            </a:r>
            <a:r>
              <a:rPr lang="ru-RU" dirty="0" smtClean="0">
                <a:solidFill>
                  <a:schemeClr val="bg1"/>
                </a:solidFill>
                <a:latin typeface="Bookman Old Style" pitchFamily="18" charset="0"/>
                <a:ea typeface="Times New Roman" pitchFamily="18" charset="0"/>
              </a:rPr>
              <a:t>.</a:t>
            </a:r>
            <a:endParaRPr lang="ru-RU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1028" name="Picture 4" descr="http://post.kards.qip.ru/images/new/ico-star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510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post.kards.qip.ru/images/new/ico-star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22510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post.kards.qip.ru/images/new/ico-star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22510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post.kards.qip.ru/images/new/ico-star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22510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post.kards.qip.ru/images/new/ico-star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575" y="225107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2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Picture 2" descr="http://img-fotki.yandex.ru/get/6442/102699435.87c/0_a1b45_d5dec2a3_L.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75511">
            <a:off x="478261" y="4860732"/>
            <a:ext cx="1804122" cy="1656184"/>
          </a:xfrm>
          <a:prstGeom prst="rect">
            <a:avLst/>
          </a:prstGeom>
          <a:noFill/>
        </p:spPr>
      </p:pic>
      <p:pic>
        <p:nvPicPr>
          <p:cNvPr id="12" name="Picture 2" descr="http://forumsmile.ru/u/2/f/d/2fd432955c982f0b9b333d8123e9b07f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5868144" y="5013176"/>
            <a:ext cx="2339752" cy="1351297"/>
          </a:xfrm>
          <a:prstGeom prst="rect">
            <a:avLst/>
          </a:prstGeom>
          <a:noFill/>
        </p:spPr>
      </p:pic>
      <p:pic>
        <p:nvPicPr>
          <p:cNvPr id="13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 rot="7829922">
            <a:off x="8182988" y="356803"/>
            <a:ext cx="1318902" cy="825278"/>
          </a:xfrm>
          <a:prstGeom prst="rect">
            <a:avLst/>
          </a:prstGeom>
          <a:noFill/>
        </p:spPr>
      </p:pic>
      <p:pic>
        <p:nvPicPr>
          <p:cNvPr id="14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202192">
            <a:off x="7715518" y="56330"/>
            <a:ext cx="1318902" cy="825278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159452"/>
              </p:ext>
            </p:extLst>
          </p:nvPr>
        </p:nvGraphicFramePr>
        <p:xfrm>
          <a:off x="500035" y="1397000"/>
          <a:ext cx="8286805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5"/>
                <a:gridCol w="3000396"/>
                <a:gridCol w="2299696"/>
                <a:gridCol w="1440160"/>
                <a:gridCol w="1046488"/>
              </a:tblGrid>
              <a:tr h="33733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№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п/п</a:t>
                      </a:r>
                      <a:endParaRPr lang="ru-RU" sz="1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Наименование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Мероприятия в рамках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Дата, ответственный</a:t>
                      </a:r>
                      <a:endParaRPr lang="ru-RU" sz="1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Охват</a:t>
                      </a:r>
                      <a:endParaRPr lang="ru-RU" sz="1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7339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1.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акций трудовых десантов  по благоустройству мемориальных мест воинских захоронений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Проведение работ по благоустройству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и уборке воинских захоронений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Сентябрь-апрель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Педагоги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родители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37339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2.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торжественного вручения юбилейных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открыток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«70 лет Победы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в Великой Отечественной войне 1941-1945 </a:t>
                      </a:r>
                      <a:r>
                        <a:rPr lang="ru-RU" sz="1000" baseline="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г.г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. На дому»(изготовленные своими руками совместно с родителями)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Посещение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ветеранов на дому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По согласованию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Педагоги 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воспитанники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37339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3.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проведения Всероссийской акции «Спасибо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деду за победу»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Проведение различных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видов деятельности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, выпуск газет и открыток «Спасибо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деду за победу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». Рассказ о значении знака и правилах его ношения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Январь-апрель 2015г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Библиотека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Педагоги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Родители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воспитанники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 advTm="12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Picture 2" descr="http://img-fotki.yandex.ru/get/6442/102699435.87c/0_a1b45_d5dec2a3_L.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75511">
            <a:off x="236881" y="4816414"/>
            <a:ext cx="1804122" cy="1656184"/>
          </a:xfrm>
          <a:prstGeom prst="rect">
            <a:avLst/>
          </a:prstGeom>
          <a:noFill/>
        </p:spPr>
      </p:pic>
      <p:pic>
        <p:nvPicPr>
          <p:cNvPr id="13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 rot="7829922">
            <a:off x="8182988" y="356803"/>
            <a:ext cx="1318902" cy="825278"/>
          </a:xfrm>
          <a:prstGeom prst="rect">
            <a:avLst/>
          </a:prstGeom>
          <a:noFill/>
        </p:spPr>
      </p:pic>
      <p:pic>
        <p:nvPicPr>
          <p:cNvPr id="14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202192">
            <a:off x="7715518" y="-58047"/>
            <a:ext cx="1318902" cy="825278"/>
          </a:xfrm>
          <a:prstGeom prst="rect">
            <a:avLst/>
          </a:prstGeom>
          <a:noFill/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492024"/>
              </p:ext>
            </p:extLst>
          </p:nvPr>
        </p:nvGraphicFramePr>
        <p:xfrm>
          <a:off x="714348" y="714356"/>
          <a:ext cx="7929618" cy="39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511"/>
                <a:gridCol w="2871069"/>
                <a:gridCol w="2324199"/>
                <a:gridCol w="1367176"/>
                <a:gridCol w="888663"/>
              </a:tblGrid>
              <a:tr h="943926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подготовки  и показа театральных постановок, посвященных 70-й годовщине Победы советского народа в Великой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Отечественной войне 1941-1945 годов( для родителей)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подготовки и показа музыкально-литературных композиций, посвященных 70-й годовщине Победы советского народа в Великой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Отечественной войне 1941-1945 годов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 течение года, показ апрель-май 2015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Муз. Работник</a:t>
                      </a:r>
                    </a:p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Педагоги родители</a:t>
                      </a:r>
                    </a:p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воспитанники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9286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Участие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в муниципальном конкурсе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«Символ мира»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Организовать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участие родителей  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 конкурсе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Январь- февраль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Педагоги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родители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11632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6.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проведения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выставок,  экскурсий, посвященных 70-й годовщине Победы советского народа в Великой Отечественной войне 1941-1945 годов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Встреча трех поколений: дети, воины-интернационалисты, ветераны ВОВ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Февраль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Библиотека педагоги родители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11632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проведения легкоатлетической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эстафеты, посвященной Дню Победы советского народа в Великой Отечественной войне 1941-1945 годов в ДОУ с родителями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Проведение эстафеты на территории ДОУ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Апрель -май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2015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Педагоги, тренер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Родители воспитанники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" name="Picture 2" descr="http://forumsmile.ru/u/2/f/d/2fd432955c982f0b9b333d8123e9b07f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6249499" y="5040283"/>
            <a:ext cx="2125470" cy="120844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2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Picture 2" descr="http://img-fotki.yandex.ru/get/6442/102699435.87c/0_a1b45_d5dec2a3_L.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75511">
            <a:off x="-129911" y="4634126"/>
            <a:ext cx="1804122" cy="1656184"/>
          </a:xfrm>
          <a:prstGeom prst="rect">
            <a:avLst/>
          </a:prstGeom>
          <a:noFill/>
        </p:spPr>
      </p:pic>
      <p:pic>
        <p:nvPicPr>
          <p:cNvPr id="4" name="Picture 2" descr="http://forumsmile.ru/u/2/f/d/2fd432955c982f0b9b333d8123e9b07f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0" y="5649555"/>
            <a:ext cx="2125470" cy="1208445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071502"/>
              </p:ext>
            </p:extLst>
          </p:nvPr>
        </p:nvGraphicFramePr>
        <p:xfrm>
          <a:off x="642910" y="714356"/>
          <a:ext cx="7667699" cy="282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705"/>
                <a:gridCol w="2776236"/>
                <a:gridCol w="2247430"/>
                <a:gridCol w="1322018"/>
                <a:gridCol w="859310"/>
              </a:tblGrid>
              <a:tr h="1452291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 проведения  спортивной  игры «Зарница» между старшей и подготовительной группы.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Проведение мероприятия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военно-спортивного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 соревнования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посвященного Дню Победы;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000" b="0" baseline="0" dirty="0" smtClean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Март-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2015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Педагоги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Тренер,</a:t>
                      </a:r>
                    </a:p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Муз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. руководитель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70317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Организация проведения уроков мужества и встреч с ветеранами Великой Отечественной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войны, тружениками тыла, войнами –Афганцами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для воспитанников в группах.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Уроки мужества в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группах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февраля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Ст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воспитатель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Педагоги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Муз. работник</a:t>
                      </a:r>
                      <a:endParaRPr lang="ru-RU" sz="100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465479">
            <a:off x="7715518" y="56330"/>
            <a:ext cx="1318902" cy="825278"/>
          </a:xfrm>
          <a:prstGeom prst="rect">
            <a:avLst/>
          </a:prstGeom>
          <a:noFill/>
        </p:spPr>
      </p:pic>
      <p:pic>
        <p:nvPicPr>
          <p:cNvPr id="7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243387">
            <a:off x="8012385" y="237664"/>
            <a:ext cx="1318902" cy="100891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2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mg-fotki.yandex.ru/get/6442/102699435.87c/0_a1b45_d5dec2a3_L.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75511">
            <a:off x="66631" y="4889576"/>
            <a:ext cx="1929720" cy="1656184"/>
          </a:xfrm>
          <a:prstGeom prst="rect">
            <a:avLst/>
          </a:prstGeom>
          <a:noFill/>
        </p:spPr>
      </p:pic>
      <p:pic>
        <p:nvPicPr>
          <p:cNvPr id="4" name="Picture 2" descr="http://forumsmile.ru/u/2/f/d/2fd432955c982f0b9b333d8123e9b07f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6372200" y="5229200"/>
            <a:ext cx="2125470" cy="1208445"/>
          </a:xfrm>
          <a:prstGeom prst="rect">
            <a:avLst/>
          </a:prstGeom>
          <a:noFill/>
        </p:spPr>
      </p:pic>
      <p:sp>
        <p:nvSpPr>
          <p:cNvPr id="5" name="Рамка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71802" y="1500174"/>
            <a:ext cx="2928958" cy="2214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dirty="0" smtClean="0">
                <a:latin typeface="Bookman Old Style" pitchFamily="18" charset="0"/>
              </a:rPr>
              <a:t>Организация проведения выставки творческих работ «Победа в сердцах поколений», посвященной 70-й годовщине Победы советского народа в Великой Отечественной войне 1941-1945 годов</a:t>
            </a:r>
            <a:endParaRPr lang="ru-RU" sz="1100" dirty="0">
              <a:latin typeface="Bookman Old Style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000760" y="2857496"/>
            <a:ext cx="1128714" cy="628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7"/>
          </p:cNvCxnSpPr>
          <p:nvPr/>
        </p:nvCxnSpPr>
        <p:spPr>
          <a:xfrm rot="5400000" flipH="1" flipV="1">
            <a:off x="5731291" y="1054956"/>
            <a:ext cx="610069" cy="929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6500826" y="500042"/>
            <a:ext cx="2286016" cy="15573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Bookman Old Style" pitchFamily="18" charset="0"/>
              </a:rPr>
              <a:t>Сочинения и эссе «Моя семья в годы войны "в форме журнала</a:t>
            </a:r>
            <a:endParaRPr lang="ru-RU" sz="1100" dirty="0">
              <a:latin typeface="Bookman Old Style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3357554" y="4214818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2571736" y="4929198"/>
            <a:ext cx="257176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Bookman Old Style" pitchFamily="18" charset="0"/>
              </a:rPr>
              <a:t>Конкурс  творчества «семейная поздравительная медаль»</a:t>
            </a:r>
            <a:endParaRPr lang="ru-RU" sz="1100" dirty="0">
              <a:latin typeface="Bookman Old Style" pitchFamily="18" charset="0"/>
            </a:endParaRPr>
          </a:p>
        </p:txBody>
      </p:sp>
      <p:cxnSp>
        <p:nvCxnSpPr>
          <p:cNvPr id="24" name="Прямая со стрелкой 23"/>
          <p:cNvCxnSpPr>
            <a:stCxn id="6" idx="1"/>
          </p:cNvCxnSpPr>
          <p:nvPr/>
        </p:nvCxnSpPr>
        <p:spPr>
          <a:xfrm rot="16200000" flipV="1">
            <a:off x="2588327" y="912080"/>
            <a:ext cx="538631" cy="1286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214282" y="285728"/>
            <a:ext cx="2071702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Bookman Old Style" pitchFamily="18" charset="0"/>
              </a:rPr>
              <a:t>Конкурс поздравительных открыток «70 лет победы» библиотеки</a:t>
            </a:r>
            <a:endParaRPr lang="ru-RU" sz="1100" dirty="0">
              <a:latin typeface="Bookman Old Style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10800000" flipV="1">
            <a:off x="1857356" y="3000372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0" y="2857496"/>
            <a:ext cx="185735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Bookman Old Style" pitchFamily="18" charset="0"/>
              </a:rPr>
              <a:t>Конкурс рисунков «Памяти павших будем достойны»</a:t>
            </a:r>
            <a:endParaRPr lang="ru-RU" sz="1100" dirty="0">
              <a:latin typeface="Bookman Old Style" pitchFamily="18" charset="0"/>
            </a:endParaRPr>
          </a:p>
        </p:txBody>
      </p:sp>
      <p:pic>
        <p:nvPicPr>
          <p:cNvPr id="17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202192">
            <a:off x="7715518" y="-58047"/>
            <a:ext cx="1318902" cy="825278"/>
          </a:xfrm>
          <a:prstGeom prst="rect">
            <a:avLst/>
          </a:prstGeom>
          <a:noFill/>
        </p:spPr>
      </p:pic>
      <p:pic>
        <p:nvPicPr>
          <p:cNvPr id="19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855675">
            <a:off x="8016791" y="306259"/>
            <a:ext cx="1318902" cy="825278"/>
          </a:xfrm>
          <a:prstGeom prst="rect">
            <a:avLst/>
          </a:prstGeom>
          <a:noFill/>
        </p:spPr>
      </p:pic>
      <p:sp>
        <p:nvSpPr>
          <p:cNvPr id="2" name="Овал 1"/>
          <p:cNvSpPr/>
          <p:nvPr/>
        </p:nvSpPr>
        <p:spPr>
          <a:xfrm>
            <a:off x="6660232" y="3286124"/>
            <a:ext cx="2016010" cy="151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Встреча с труженниками тыла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2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Picture 2" descr="http://img-fotki.yandex.ru/get/6442/102699435.87c/0_a1b45_d5dec2a3_L.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75511">
            <a:off x="109105" y="4798093"/>
            <a:ext cx="1929720" cy="1656184"/>
          </a:xfrm>
          <a:prstGeom prst="rect">
            <a:avLst/>
          </a:prstGeom>
          <a:noFill/>
        </p:spPr>
      </p:pic>
      <p:pic>
        <p:nvPicPr>
          <p:cNvPr id="4" name="Picture 2" descr="http://forumsmile.ru/u/2/f/d/2fd432955c982f0b9b333d8123e9b07f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6543202" y="4885019"/>
            <a:ext cx="2125470" cy="1208445"/>
          </a:xfrm>
          <a:prstGeom prst="rect">
            <a:avLst/>
          </a:prstGeom>
          <a:noFill/>
        </p:spPr>
      </p:pic>
      <p:sp>
        <p:nvSpPr>
          <p:cNvPr id="8" name="Овал 7"/>
          <p:cNvSpPr/>
          <p:nvPr/>
        </p:nvSpPr>
        <p:spPr>
          <a:xfrm>
            <a:off x="1571604" y="764704"/>
            <a:ext cx="5429288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Праздничный </a:t>
            </a:r>
            <a:r>
              <a:rPr lang="ru-RU" b="1" dirty="0" smtClean="0">
                <a:latin typeface="Bookman Old Style" pitchFamily="18" charset="0"/>
              </a:rPr>
              <a:t>концерт, в рамках муниципальной акции,- </a:t>
            </a:r>
            <a:r>
              <a:rPr lang="ru-RU" b="1" dirty="0" smtClean="0">
                <a:latin typeface="Bookman Old Style" pitchFamily="18" charset="0"/>
              </a:rPr>
              <a:t>«Голубь Мира</a:t>
            </a:r>
            <a:r>
              <a:rPr lang="ru-RU" b="1" dirty="0" smtClean="0">
                <a:latin typeface="Bookman Old Style" pitchFamily="18" charset="0"/>
              </a:rPr>
              <a:t>» </a:t>
            </a:r>
          </a:p>
          <a:p>
            <a:pPr algn="ctr"/>
            <a:r>
              <a:rPr lang="ru-RU" b="1" dirty="0" smtClean="0">
                <a:latin typeface="Bookman Old Style" pitchFamily="18" charset="0"/>
              </a:rPr>
              <a:t>в ДК </a:t>
            </a:r>
            <a:r>
              <a:rPr lang="ru-RU" b="1" dirty="0" err="1" smtClean="0">
                <a:latin typeface="Bookman Old Style" pitchFamily="18" charset="0"/>
              </a:rPr>
              <a:t>г.Ковдора</a:t>
            </a:r>
            <a:endParaRPr lang="ru-RU" b="1" dirty="0" smtClean="0"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prstClr val="white"/>
                </a:solidFill>
                <a:latin typeface="Bookman Old Style" pitchFamily="18" charset="0"/>
              </a:rPr>
              <a:t>27.02.2015 </a:t>
            </a:r>
            <a:r>
              <a:rPr lang="ru-RU" b="1" dirty="0">
                <a:solidFill>
                  <a:prstClr val="white"/>
                </a:solidFill>
                <a:latin typeface="Bookman Old Style" pitchFamily="18" charset="0"/>
              </a:rPr>
              <a:t>года</a:t>
            </a:r>
          </a:p>
          <a:p>
            <a:pPr algn="ctr"/>
            <a:endParaRPr lang="ru-RU" b="1" dirty="0">
              <a:latin typeface="Bookman Old Style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627784" y="4885019"/>
            <a:ext cx="3744416" cy="1136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 smtClean="0">
                <a:latin typeface="Bookman Old Style" pitchFamily="18" charset="0"/>
              </a:rPr>
              <a:t>Разработала </a:t>
            </a:r>
          </a:p>
          <a:p>
            <a:r>
              <a:rPr lang="ru-RU" sz="1000" dirty="0" smtClean="0">
                <a:latin typeface="Bookman Old Style" pitchFamily="18" charset="0"/>
              </a:rPr>
              <a:t>План мероприятий</a:t>
            </a:r>
            <a:r>
              <a:rPr lang="ru-RU" sz="1000" dirty="0" smtClean="0">
                <a:latin typeface="Bookman Old Style" pitchFamily="18" charset="0"/>
              </a:rPr>
              <a:t>:  </a:t>
            </a:r>
            <a:r>
              <a:rPr lang="ru-RU" sz="1000" dirty="0">
                <a:latin typeface="Bookman Old Style" pitchFamily="18" charset="0"/>
              </a:rPr>
              <a:t>К</a:t>
            </a:r>
            <a:r>
              <a:rPr lang="ru-RU" sz="1000" dirty="0" smtClean="0">
                <a:latin typeface="Bookman Old Style" pitchFamily="18" charset="0"/>
              </a:rPr>
              <a:t>очеткова </a:t>
            </a:r>
            <a:r>
              <a:rPr lang="ru-RU" sz="1000" dirty="0" smtClean="0">
                <a:latin typeface="Bookman Old Style" pitchFamily="18" charset="0"/>
              </a:rPr>
              <a:t>А.В.</a:t>
            </a:r>
            <a:endParaRPr lang="ru-RU" sz="1000" dirty="0" smtClean="0">
              <a:latin typeface="Bookman Old Style" pitchFamily="18" charset="0"/>
            </a:endParaRPr>
          </a:p>
          <a:p>
            <a:r>
              <a:rPr lang="ru-RU" sz="1000" dirty="0" smtClean="0">
                <a:latin typeface="Bookman Old Style" pitchFamily="18" charset="0"/>
              </a:rPr>
              <a:t>       </a:t>
            </a:r>
            <a:r>
              <a:rPr lang="ru-RU" sz="1000" dirty="0" err="1" smtClean="0">
                <a:latin typeface="Bookman Old Style" pitchFamily="18" charset="0"/>
              </a:rPr>
              <a:t>ст.воспитатель</a:t>
            </a:r>
            <a:r>
              <a:rPr lang="ru-RU" sz="1000" dirty="0" smtClean="0">
                <a:latin typeface="Bookman Old Style" pitchFamily="18" charset="0"/>
              </a:rPr>
              <a:t>, 1 категория</a:t>
            </a:r>
            <a:endParaRPr lang="ru-RU" sz="1000" dirty="0">
              <a:latin typeface="Bookman Old Style" pitchFamily="18" charset="0"/>
            </a:endParaRPr>
          </a:p>
        </p:txBody>
      </p:sp>
      <p:pic>
        <p:nvPicPr>
          <p:cNvPr id="10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202192">
            <a:off x="7715518" y="-58047"/>
            <a:ext cx="1318902" cy="825278"/>
          </a:xfrm>
          <a:prstGeom prst="rect">
            <a:avLst/>
          </a:prstGeom>
          <a:noFill/>
        </p:spPr>
      </p:pic>
      <p:pic>
        <p:nvPicPr>
          <p:cNvPr id="11" name="Picture 2" descr="http://forumsmile.ru/u/5/2/8/528e4f55578d182ee6e800cbabdc70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357003">
            <a:off x="7969066" y="232926"/>
            <a:ext cx="1318902" cy="82527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2000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544</Words>
  <Application>Microsoft Office PowerPoint</Application>
  <PresentationFormat>Экран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Салагаева</dc:creator>
  <cp:lastModifiedBy>детсад</cp:lastModifiedBy>
  <cp:revision>57</cp:revision>
  <dcterms:created xsi:type="dcterms:W3CDTF">2013-11-25T16:17:37Z</dcterms:created>
  <dcterms:modified xsi:type="dcterms:W3CDTF">2015-01-26T07:42:55Z</dcterms:modified>
</cp:coreProperties>
</file>