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620688"/>
            <a:ext cx="7272808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noProof="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Воспитанники детского сада приняли участие в городском конкурсе чтецов, в котором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noProof="0" dirty="0" smtClean="0">
                <a:solidFill>
                  <a:srgbClr val="FF0000"/>
                </a:solidFill>
                <a:ea typeface="+mj-ea"/>
                <a:cs typeface="+mj-cs"/>
              </a:rPr>
              <a:t>1 место заняла Перепелица Даша – подготовительная группа.</a:t>
            </a:r>
            <a:endParaRPr kumimoji="0" lang="ru-RU" sz="2800" b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10" name="Picture 4" descr="C:\Users\Бог\Desktop\моть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296" y="3789040"/>
            <a:ext cx="3551431" cy="2664296"/>
          </a:xfrm>
          <a:prstGeom prst="rect">
            <a:avLst/>
          </a:prstGeom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Бог\Desktop\чтецы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3386">
            <a:off x="5533194" y="2745387"/>
            <a:ext cx="3294604" cy="24709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Бог\Desktop\дквочк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2828">
            <a:off x="345229" y="2695347"/>
            <a:ext cx="3262116" cy="2446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Бог</cp:lastModifiedBy>
  <cp:revision>5</cp:revision>
  <dcterms:created xsi:type="dcterms:W3CDTF">2013-08-20T23:50:31Z</dcterms:created>
  <dcterms:modified xsi:type="dcterms:W3CDTF">2014-12-17T19:21:52Z</dcterms:modified>
</cp:coreProperties>
</file>